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58" r:id="rId5"/>
    <p:sldId id="259" r:id="rId6"/>
    <p:sldId id="263" r:id="rId7"/>
    <p:sldId id="260" r:id="rId8"/>
    <p:sldId id="264" r:id="rId9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>
        <p:scale>
          <a:sx n="81" d="100"/>
          <a:sy n="81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460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8333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1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84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527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17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3892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546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631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32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965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F1FE6-CF7A-497D-9BD3-39E068F37D5C}" type="datetimeFigureOut">
              <a:rPr lang="es-CO" smtClean="0"/>
              <a:t>28/09/2016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D60B8-6477-452E-B1D8-EAD15A22B02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21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pic>
        <p:nvPicPr>
          <p:cNvPr id="13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9250680" cy="68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5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2088107" y="600501"/>
            <a:ext cx="6469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Producto diseñado para personas responsables del pago de la cuota mensual de Coomeva </a:t>
            </a:r>
            <a:r>
              <a:rPr lang="es-CO" sz="1400" dirty="0"/>
              <a:t>M</a:t>
            </a:r>
            <a:r>
              <a:rPr lang="es-CO" sz="1400" dirty="0" smtClean="0"/>
              <a:t>edicina Prepagada ( Empleados e independientes) para darles la tranquilidad de saber que en caso de eventos inesperados( perdida de empleo sin justa causa, incapacidad total temporal) su salud y la de su familia están protegidos</a:t>
            </a:r>
            <a:endParaRPr lang="es-CO" sz="1400" dirty="0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25" y="1896384"/>
            <a:ext cx="5882186" cy="357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63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16" y="679014"/>
            <a:ext cx="6018662" cy="218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17" y="3275462"/>
            <a:ext cx="6029834" cy="171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46" y="720001"/>
            <a:ext cx="6018662" cy="218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47" y="3316449"/>
            <a:ext cx="6029834" cy="171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24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4" y="627796"/>
            <a:ext cx="6472418" cy="499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07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56" y="538421"/>
            <a:ext cx="5904202" cy="1730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56" y="2463306"/>
            <a:ext cx="5904202" cy="108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56" y="3742322"/>
            <a:ext cx="5904201" cy="18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91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661" y="690634"/>
            <a:ext cx="4972050" cy="5067300"/>
          </a:xfrm>
          <a:prstGeom prst="rect">
            <a:avLst/>
          </a:prstGeom>
        </p:spPr>
      </p:pic>
      <p:sp>
        <p:nvSpPr>
          <p:cNvPr id="5" name="Marco 4"/>
          <p:cNvSpPr/>
          <p:nvPr/>
        </p:nvSpPr>
        <p:spPr>
          <a:xfrm>
            <a:off x="286604" y="1468454"/>
            <a:ext cx="3452882" cy="4367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2011" y="1517541"/>
            <a:ext cx="350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5"/>
                </a:solidFill>
              </a:rPr>
              <a:t>PROCEDIMIENTO PARA RECLAMOS</a:t>
            </a:r>
            <a:endParaRPr lang="es-CO" sz="1600" b="1" dirty="0">
              <a:solidFill>
                <a:schemeClr val="accent5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1885" y="1967916"/>
            <a:ext cx="38623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/>
              <a:t>La reclamación será definida con un plazo de </a:t>
            </a:r>
            <a:r>
              <a:rPr lang="es-CO" sz="1600" b="1" dirty="0" smtClean="0">
                <a:solidFill>
                  <a:schemeClr val="accent5"/>
                </a:solidFill>
              </a:rPr>
              <a:t>10 días hábiles, </a:t>
            </a:r>
            <a:r>
              <a:rPr lang="es-CO" sz="1600" dirty="0"/>
              <a:t>contados </a:t>
            </a:r>
            <a:r>
              <a:rPr lang="es-CO" sz="1600" dirty="0" smtClean="0"/>
              <a:t>a partir de la fecha de entrega de la totalidad de la documentación a la compañía que demuestre la ocurrencia del siniestro, siempre que el beneficiario acredite su legitimación para reclamar. </a:t>
            </a:r>
          </a:p>
          <a:p>
            <a:pPr algn="just"/>
            <a:endParaRPr lang="es-CO" sz="1600" dirty="0"/>
          </a:p>
          <a:p>
            <a:pPr algn="just"/>
            <a:r>
              <a:rPr lang="es-CO" sz="1600" dirty="0" smtClean="0"/>
              <a:t>En caso de requerirse mayor información, la aseguradora efectuará las solicitudes correspondientes.</a:t>
            </a:r>
            <a:endParaRPr lang="es-CO" sz="1600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545910" y="4899546"/>
            <a:ext cx="2729553" cy="47767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latin typeface="Arial" pitchFamily="34" charset="0"/>
                <a:cs typeface="Arial" pitchFamily="34" charset="0"/>
              </a:rPr>
              <a:t>Línea de atención 018000917500 </a:t>
            </a:r>
          </a:p>
        </p:txBody>
      </p:sp>
    </p:spTree>
    <p:extLst>
      <p:ext uri="{BB962C8B-B14F-4D97-AF65-F5344CB8AC3E}">
        <p14:creationId xmlns:p14="http://schemas.microsoft.com/office/powerpoint/2010/main" val="94576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3" y="1494779"/>
            <a:ext cx="3575485" cy="3131811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735773" y="1037230"/>
            <a:ext cx="3821373" cy="403973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797188" y="1146411"/>
            <a:ext cx="36985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6"/>
                </a:solidFill>
              </a:rPr>
              <a:t>CONDICIONES DE COBERTURA RENTA DIARIA POR HOSPITALIZACIÓN POR ACCIDENTE</a:t>
            </a:r>
          </a:p>
          <a:p>
            <a:pPr algn="ctr"/>
            <a:r>
              <a:rPr lang="es-CO" sz="1600" dirty="0" smtClean="0"/>
              <a:t>(Trabajadores dependientes e independientes)</a:t>
            </a:r>
          </a:p>
          <a:p>
            <a:pPr algn="ctr"/>
            <a:endParaRPr lang="es-CO" sz="1600" dirty="0"/>
          </a:p>
          <a:p>
            <a:pPr algn="ctr"/>
            <a:r>
              <a:rPr lang="es-CO" sz="1600" dirty="0" smtClean="0"/>
              <a:t>Si a consecuencia de un accidente o lesión sufrida durante la vigencia de la póliza ingresa como paciente interno a una institución hospitalaria como mínimo 24 horas, sin exceder 30 días, para el tratamiento respectivo, bajo el cuidado y supervisión de un medico que debe poseer licencia permanente y válida para practicar la medicina en Colombia.</a:t>
            </a:r>
          </a:p>
        </p:txBody>
      </p:sp>
    </p:spTree>
    <p:extLst>
      <p:ext uri="{BB962C8B-B14F-4D97-AF65-F5344CB8AC3E}">
        <p14:creationId xmlns:p14="http://schemas.microsoft.com/office/powerpoint/2010/main" val="120547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edicinaprepagada.coomeva.com.co/imagenes/galeria/img839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836712"/>
            <a:ext cx="6120680" cy="27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17032"/>
            <a:ext cx="7272808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0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219</Words>
  <Application>Microsoft Office PowerPoint</Application>
  <PresentationFormat>Presentación en pantalla (4:3)</PresentationFormat>
  <Paragraphs>20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Jessica Durley Velez Jimenez</dc:creator>
  <cp:lastModifiedBy>Usuario</cp:lastModifiedBy>
  <cp:revision>5</cp:revision>
  <dcterms:created xsi:type="dcterms:W3CDTF">2016-04-20T20:50:22Z</dcterms:created>
  <dcterms:modified xsi:type="dcterms:W3CDTF">2016-09-28T18:55:58Z</dcterms:modified>
</cp:coreProperties>
</file>